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讲：和平之子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我们既因信称义，就借着我们的主耶稣基督得与神相和。（罗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合一基本法：谦卑、不逞强！不党，不贪，不虚！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和睦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不过是理想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和平 </a:t>
            </a:r>
            <a:r>
              <a:rPr lang="en-GB" altLang="zh-TW" sz="3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hé</a:t>
            </a:r>
            <a:r>
              <a:rPr lang="en-GB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GB" altLang="zh-TW" sz="3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píng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探探合一的窍门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和睦同居（ 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篇）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看看四个不要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合一基本法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谦卑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持守一个主轴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以基督的心为心（腓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1-11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在于持守和睦。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和睦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是从遵行主话语而来。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看重关系者，是否必然就属“情商”（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EQ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）更高？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门徒是使人和睦，领人归主的福音大使，请你分享听闻到的见证。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584</TotalTime>
  <Words>213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88</cp:revision>
  <dcterms:created xsi:type="dcterms:W3CDTF">2019-08-02T05:49:04Z</dcterms:created>
  <dcterms:modified xsi:type="dcterms:W3CDTF">2020-07-13T03:45:32Z</dcterms:modified>
</cp:coreProperties>
</file>