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8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二十五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属灵倍增（上）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讲：满有权柄教师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众人很希奇他的教训；因为他教训他们，正像有权柄的人，不像文士。（可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1:22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真让人归顺的是能力，并非形式！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不同一般文士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权柄来自顺服（可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1:</a:t>
            </a:r>
            <a:r>
              <a:rPr lang="en-US" altLang="zh-CN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22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23:</a:t>
            </a:r>
            <a:r>
              <a:rPr lang="en-US" altLang="zh-CN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2-3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文士能说不能行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属灵本是能力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挑战邪恶的力量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建立他人的权力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福音增长不单言说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与主耶稣一样，保罗向当代教会所传的福音，亦是带着能力与权柄。</a:t>
            </a:r>
            <a:r>
              <a:rPr lang="en-US" altLang="zh-CN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求圣灵的大能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满有权柄教师，就产生心志上刚强的门徒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en-US" altLang="zh-CN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720000" lvl="1"/>
            <a:endParaRPr lang="en-US" altLang="zh-CN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主耶稣的教导不同一般文士，对作教导者来说有何含意？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属灵本身就是能力，福音增长不单言说，表示了什么重要道理？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今天门徒生活，如何求圣灵大能活现在事奉工作上？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760</TotalTime>
  <Words>260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113</cp:revision>
  <dcterms:created xsi:type="dcterms:W3CDTF">2019-08-02T05:49:04Z</dcterms:created>
  <dcterms:modified xsi:type="dcterms:W3CDTF">2020-09-24T02:04:39Z</dcterms:modified>
</cp:coreProperties>
</file>